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56" r:id="rId2"/>
    <p:sldId id="257" r:id="rId3"/>
    <p:sldId id="270" r:id="rId4"/>
    <p:sldId id="258" r:id="rId5"/>
    <p:sldId id="262" r:id="rId6"/>
    <p:sldId id="268" r:id="rId7"/>
    <p:sldId id="259" r:id="rId8"/>
    <p:sldId id="260" r:id="rId9"/>
    <p:sldId id="272" r:id="rId10"/>
    <p:sldId id="269" r:id="rId11"/>
    <p:sldId id="263" r:id="rId12"/>
    <p:sldId id="273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3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5985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6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5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0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7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381741"/>
            <a:ext cx="6947127" cy="3514900"/>
          </a:xfrm>
        </p:spPr>
        <p:txBody>
          <a:bodyPr/>
          <a:lstStyle/>
          <a:p>
            <a:pPr algn="ctr">
              <a:defRPr sz="4400">
                <a:solidFill>
                  <a:srgbClr val="193D78"/>
                </a:solidFill>
              </a:defRPr>
            </a:pPr>
            <a:r>
              <a:rPr lang="en-US" b="1" dirty="0" err="1"/>
              <a:t>What’sMed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dirty="0"/>
              <a:t>A Modern Approach to Healthcare Management</a:t>
            </a:r>
            <a:endParaRPr lang="en-US" dirty="0"/>
          </a:p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en-US" sz="1900" dirty="0"/>
              <a:t>Carl </a:t>
            </a:r>
            <a:r>
              <a:rPr lang="en-US" sz="1900" dirty="0" err="1"/>
              <a:t>Chrobak</a:t>
            </a:r>
            <a:r>
              <a:rPr lang="en-US" sz="1900" dirty="0"/>
              <a:t>, </a:t>
            </a:r>
            <a:r>
              <a:rPr lang="en-US" sz="1900" dirty="0" err="1"/>
              <a:t>Emmanouil</a:t>
            </a:r>
            <a:r>
              <a:rPr lang="en-US" sz="1900" dirty="0"/>
              <a:t> </a:t>
            </a:r>
            <a:r>
              <a:rPr lang="en-US" sz="1900" dirty="0" err="1"/>
              <a:t>Damilakis</a:t>
            </a:r>
            <a:r>
              <a:rPr lang="en-US" sz="1900" dirty="0"/>
              <a:t>, Paul Gross, </a:t>
            </a:r>
            <a:r>
              <a:rPr lang="en-US" sz="1900" dirty="0" err="1"/>
              <a:t>Hirenkumar</a:t>
            </a:r>
            <a:r>
              <a:rPr lang="en-US" sz="1900" dirty="0"/>
              <a:t> </a:t>
            </a:r>
            <a:r>
              <a:rPr lang="en-US" sz="1900" dirty="0" err="1"/>
              <a:t>Soni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Upcoming Feature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36118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r>
              <a:rPr lang="en-US" dirty="0"/>
              <a:t>Full pharmacy inventory support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5F15707-A972-407A-B282-DC0CFD8C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073" y="2616090"/>
            <a:ext cx="3383073" cy="3383073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19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Technical Details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000">
                <a:solidFill>
                  <a:srgbClr val="1E1E1E"/>
                </a:solidFill>
              </a:defRPr>
            </a:pPr>
            <a:r>
              <a:t>• Bullet point placeholder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Paperwork dead thanks to </a:t>
            </a:r>
            <a:r>
              <a:rPr lang="en-US" b="1" dirty="0" err="1"/>
              <a:t>What’sMed</a:t>
            </a:r>
            <a:r>
              <a:rPr lang="en-US" b="1" dirty="0"/>
              <a:t>!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184731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EFEC7-B454-4E3A-992A-3D734ED4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4" y="2547887"/>
            <a:ext cx="3209273" cy="32092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6511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428" y="1997839"/>
            <a:ext cx="3847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 b="1">
                <a:solidFill>
                  <a:srgbClr val="193D78"/>
                </a:solidFill>
              </a:defRPr>
            </a:pPr>
            <a:r>
              <a:rPr sz="6000" dirty="0"/>
              <a:t>Thank You</a:t>
            </a:r>
            <a:endParaRPr lang="en-US" sz="6000"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sz="6000" dirty="0"/>
              <a:t>For Your Attention</a:t>
            </a:r>
            <a:r>
              <a:rPr sz="6000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8067" y="279644"/>
            <a:ext cx="18078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dirty="0"/>
              <a:t>Warning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754F2-3BDB-4905-A168-06296B11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1" y="1061991"/>
            <a:ext cx="4734017" cy="47340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6824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Key Challenges in Hospital Business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1" y="1828800"/>
            <a:ext cx="77724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Manual data input: time-consuming process that can lead to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Mistakes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Loss of information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Inefficient database:</a:t>
            </a:r>
          </a:p>
          <a:p>
            <a:pPr lvl="1">
              <a:defRPr sz="2000">
                <a:solidFill>
                  <a:srgbClr val="1E1E1E"/>
                </a:solidFill>
              </a:defRPr>
            </a:pPr>
            <a:r>
              <a:rPr lang="en-US" dirty="0"/>
              <a:t>-     Very basic search functionality 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Formatting issues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Information not readily available</a:t>
            </a:r>
          </a:p>
          <a:p>
            <a:pPr marL="342900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6AF4C-C117-4B0D-BD4D-826CC264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718" y="1339718"/>
            <a:ext cx="4178563" cy="4178563"/>
          </a:xfr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Implementing Digital Workflows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15231"/>
            <a:ext cx="6718506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Streamlined  workflow for patient documentation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Automated drug logging in an easily useable digital format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Medicine information easily available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Hospital pharmacy integration</a:t>
            </a:r>
          </a:p>
        </p:txBody>
      </p:sp>
    </p:spTree>
    <p:extLst>
      <p:ext uri="{BB962C8B-B14F-4D97-AF65-F5344CB8AC3E}">
        <p14:creationId xmlns:p14="http://schemas.microsoft.com/office/powerpoint/2010/main" val="158986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Logging Medicine Made Easy</a:t>
            </a:r>
            <a:endParaRPr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3CB9B7-FA3B-425B-84A4-FC4B1368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812" y="1879246"/>
            <a:ext cx="4589755" cy="4589755"/>
          </a:xfrm>
          <a:effectLst>
            <a:softEdge rad="3175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Integration</a:t>
            </a:r>
            <a:endParaRPr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F77B9F-A012-431B-BCDB-2573AE8AB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67" y="2514872"/>
            <a:ext cx="6401129" cy="2908449"/>
          </a:xfrm>
          <a:effectLst>
            <a:softEdge rad="3175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Integration</a:t>
            </a:r>
            <a:endParaRPr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50023A-C6BE-4432-9504-2A07C72B7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67" y="1947393"/>
            <a:ext cx="6388100" cy="1841500"/>
          </a:xfr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FBF82-D210-4FAD-9DC3-3D93259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73" y="4072978"/>
            <a:ext cx="4807487" cy="265775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47233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1557</TotalTime>
  <Words>110</Words>
  <Application>Microsoft Office PowerPoint</Application>
  <PresentationFormat>On-screen Show (4:3)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What’sMed</vt:lpstr>
      <vt:lpstr>PowerPoint Presentation</vt:lpstr>
      <vt:lpstr>PowerPoint Presentation</vt:lpstr>
      <vt:lpstr>Key Challenges in Hospital Business Processes</vt:lpstr>
      <vt:lpstr>PowerPoint Presentation</vt:lpstr>
      <vt:lpstr>Implementing Digital Workflows</vt:lpstr>
      <vt:lpstr>Logging Medicine Made Easy</vt:lpstr>
      <vt:lpstr>LLM Integration</vt:lpstr>
      <vt:lpstr>LLM Integration</vt:lpstr>
      <vt:lpstr>Upcoming Feature</vt:lpstr>
      <vt:lpstr>Technical Details</vt:lpstr>
      <vt:lpstr>Paperwork dead thanks to What’sMed!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Processes in the Hospital</dc:title>
  <dc:subject/>
  <dc:creator>user</dc:creator>
  <cp:keywords/>
  <dc:description>generated using python-pptx</dc:description>
  <cp:lastModifiedBy>user</cp:lastModifiedBy>
  <cp:revision>22</cp:revision>
  <dcterms:created xsi:type="dcterms:W3CDTF">2013-01-27T09:14:16Z</dcterms:created>
  <dcterms:modified xsi:type="dcterms:W3CDTF">2024-12-19T08:56:06Z</dcterms:modified>
  <cp:category/>
</cp:coreProperties>
</file>